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1"/>
    <p:restoredTop sz="94629"/>
  </p:normalViewPr>
  <p:slideViewPr>
    <p:cSldViewPr snapToGrid="0" snapToObjects="1">
      <p:cViewPr varScale="1">
        <p:scale>
          <a:sx n="182" d="100"/>
          <a:sy n="182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1990A-B7A3-A24B-BB06-32A7B03B8758}" type="datetimeFigureOut">
              <a:rPr lang="pt-BR" smtClean="0"/>
              <a:t>26/10/16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053C1A-60D8-CA45-93F3-A6AED5A97B86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91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Desenvolvimento</a:t>
            </a:r>
            <a:r>
              <a:rPr lang="en-US" sz="4400" dirty="0"/>
              <a:t> para iOS – Apple 02</a:t>
            </a:r>
            <a:endParaRPr lang="pt-BR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pt-BR" dirty="0" smtClean="0"/>
              <a:t>iOS SDK 10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187295" y="4865915"/>
            <a:ext cx="29594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50" dirty="0"/>
              <a:t>Professor: Pedro Henrique</a:t>
            </a:r>
            <a:br>
              <a:rPr lang="pt-BR" sz="1350" dirty="0"/>
            </a:br>
            <a:r>
              <a:rPr lang="pt-BR" sz="1350" dirty="0" err="1"/>
              <a:t>prof.pedrohenrique.iossdk@gmail.com</a:t>
            </a:r>
            <a:r>
              <a:rPr lang="pt-BR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45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Semana que vem é feriado!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72" y="2015733"/>
            <a:ext cx="5750579" cy="44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9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01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1443492" y="2015733"/>
            <a:ext cx="4042908" cy="3450613"/>
          </a:xfrm>
        </p:spPr>
        <p:txBody>
          <a:bodyPr>
            <a:normAutofit/>
          </a:bodyPr>
          <a:lstStyle/>
          <a:p>
            <a:r>
              <a:rPr lang="pt-BR" dirty="0" smtClean="0"/>
              <a:t>Implementar uma célula, em arquivo XIB, para </a:t>
            </a:r>
            <a:r>
              <a:rPr lang="pt-BR" dirty="0" err="1" smtClean="0"/>
              <a:t>UITableView</a:t>
            </a:r>
            <a:r>
              <a:rPr lang="pt-BR" dirty="0" smtClean="0"/>
              <a:t> para representar o </a:t>
            </a:r>
            <a:r>
              <a:rPr lang="pt-BR" dirty="0" err="1" smtClean="0"/>
              <a:t>feed</a:t>
            </a:r>
            <a:r>
              <a:rPr lang="pt-BR" dirty="0" smtClean="0"/>
              <a:t> do Instagram, conforme imagem ao lado;</a:t>
            </a:r>
          </a:p>
          <a:p>
            <a:r>
              <a:rPr lang="pt-BR" dirty="0" smtClean="0"/>
              <a:t>O uso do </a:t>
            </a:r>
            <a:r>
              <a:rPr lang="pt-BR" dirty="0" err="1" smtClean="0"/>
              <a:t>autolayout</a:t>
            </a:r>
            <a:r>
              <a:rPr lang="pt-BR" dirty="0" smtClean="0"/>
              <a:t> é obrigatório;</a:t>
            </a:r>
          </a:p>
          <a:p>
            <a:r>
              <a:rPr lang="pt-BR" dirty="0" smtClean="0"/>
              <a:t>As imagens (foto, ícones e </a:t>
            </a:r>
            <a:r>
              <a:rPr lang="pt-BR" dirty="0" err="1" smtClean="0"/>
              <a:t>etc</a:t>
            </a:r>
            <a:r>
              <a:rPr lang="pt-BR" dirty="0" smtClean="0"/>
              <a:t>) podem ser diferentes ou mesmo </a:t>
            </a:r>
            <a:r>
              <a:rPr lang="pt-BR" dirty="0" err="1" smtClean="0"/>
              <a:t>emojis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  <p:pic>
        <p:nvPicPr>
          <p:cNvPr id="7" name="Espaço Reservado para Conteúdo 3"/>
          <p:cNvPicPr>
            <a:picLocks noChangeAspect="1"/>
          </p:cNvPicPr>
          <p:nvPr/>
        </p:nvPicPr>
        <p:blipFill rotWithShape="1">
          <a:blip r:embed="rId2"/>
          <a:srcRect l="5420" r="49053"/>
          <a:stretch/>
        </p:blipFill>
        <p:spPr>
          <a:xfrm>
            <a:off x="5920788" y="1988204"/>
            <a:ext cx="2094046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02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Fazer a mesma coisa do exercício 01, para o </a:t>
            </a:r>
            <a:r>
              <a:rPr lang="pt-BR" dirty="0" err="1" smtClean="0"/>
              <a:t>feed</a:t>
            </a:r>
            <a:r>
              <a:rPr lang="pt-BR" dirty="0" smtClean="0"/>
              <a:t> do </a:t>
            </a:r>
            <a:r>
              <a:rPr lang="pt-BR" dirty="0" err="1" smtClean="0"/>
              <a:t>Facebook</a:t>
            </a:r>
            <a:r>
              <a:rPr lang="pt-BR" dirty="0" smtClean="0"/>
              <a:t>, conforme imagem abaixo: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81" y="2697187"/>
            <a:ext cx="7121860" cy="45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03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43491" y="2008753"/>
            <a:ext cx="4266274" cy="3450613"/>
          </a:xfrm>
        </p:spPr>
        <p:txBody>
          <a:bodyPr/>
          <a:lstStyle/>
          <a:p>
            <a:r>
              <a:rPr lang="pt-BR" dirty="0" smtClean="0"/>
              <a:t>Fazer o mesma coisa dos exercícios 01 e 02, para o </a:t>
            </a:r>
            <a:r>
              <a:rPr lang="pt-BR" dirty="0" err="1" smtClean="0"/>
              <a:t>feed</a:t>
            </a:r>
            <a:r>
              <a:rPr lang="pt-BR" dirty="0" smtClean="0"/>
              <a:t> de atividade do </a:t>
            </a:r>
            <a:r>
              <a:rPr lang="pt-BR" dirty="0" err="1" smtClean="0"/>
              <a:t>Twitter</a:t>
            </a:r>
            <a:r>
              <a:rPr lang="pt-BR" dirty="0" smtClean="0"/>
              <a:t>, conforme imagem ao lado.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803" y="1919541"/>
            <a:ext cx="2336964" cy="41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Aplicativo KNOOWL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Implementar, com </a:t>
            </a:r>
            <a:r>
              <a:rPr lang="pt-BR" dirty="0" err="1" smtClean="0"/>
              <a:t>autolayout</a:t>
            </a:r>
            <a:r>
              <a:rPr lang="pt-BR" dirty="0" smtClean="0"/>
              <a:t>, as telas</a:t>
            </a:r>
          </a:p>
          <a:p>
            <a:pPr lvl="1"/>
            <a:r>
              <a:rPr lang="pt-BR" dirty="0" smtClean="0"/>
              <a:t>Lista de contatos;</a:t>
            </a:r>
          </a:p>
          <a:p>
            <a:pPr lvl="1"/>
            <a:r>
              <a:rPr lang="pt-BR" dirty="0" smtClean="0"/>
              <a:t>Detalhe/Edição do contato;</a:t>
            </a:r>
          </a:p>
          <a:p>
            <a:pPr lvl="1"/>
            <a:r>
              <a:rPr lang="pt-BR" dirty="0" smtClean="0"/>
              <a:t>Inclusão de novo contato;</a:t>
            </a:r>
          </a:p>
          <a:p>
            <a:r>
              <a:rPr lang="pt-BR" dirty="0" smtClean="0"/>
              <a:t>As telas devem funcionar usando o </a:t>
            </a:r>
            <a:r>
              <a:rPr lang="pt-BR" dirty="0" err="1" smtClean="0"/>
              <a:t>CoreData</a:t>
            </a:r>
            <a:r>
              <a:rPr lang="pt-BR" dirty="0" smtClean="0"/>
              <a:t> que foi implementado no exercício anterior.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059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 Opcional (vale 1 ponto na média final)</a:t>
            </a:r>
            <a:endParaRPr lang="pt-BR" dirty="0"/>
          </a:p>
        </p:txBody>
      </p:sp>
      <p:sp>
        <p:nvSpPr>
          <p:cNvPr id="6" name="Espaço Reservado para Conteúdo 4"/>
          <p:cNvSpPr>
            <a:spLocks noGrp="1"/>
          </p:cNvSpPr>
          <p:nvPr>
            <p:ph idx="1"/>
          </p:nvPr>
        </p:nvSpPr>
        <p:spPr>
          <a:xfrm>
            <a:off x="1443491" y="2015733"/>
            <a:ext cx="4370975" cy="3450613"/>
          </a:xfrm>
        </p:spPr>
        <p:txBody>
          <a:bodyPr>
            <a:normAutofit/>
          </a:bodyPr>
          <a:lstStyle/>
          <a:p>
            <a:r>
              <a:rPr lang="pt-BR" dirty="0" smtClean="0"/>
              <a:t>Implementar uma célula, em arquivo XIB, para </a:t>
            </a:r>
            <a:r>
              <a:rPr lang="pt-BR" dirty="0" err="1" smtClean="0"/>
              <a:t>UITableView</a:t>
            </a:r>
            <a:r>
              <a:rPr lang="pt-BR" dirty="0" smtClean="0"/>
              <a:t> para representar o </a:t>
            </a:r>
            <a:r>
              <a:rPr lang="pt-BR" dirty="0" err="1" smtClean="0"/>
              <a:t>feed</a:t>
            </a:r>
            <a:r>
              <a:rPr lang="pt-BR" dirty="0" smtClean="0"/>
              <a:t> do </a:t>
            </a:r>
            <a:r>
              <a:rPr lang="pt-BR" dirty="0" err="1" smtClean="0"/>
              <a:t>Thirty</a:t>
            </a:r>
            <a:r>
              <a:rPr lang="pt-BR" dirty="0" smtClean="0"/>
              <a:t>, conforme imagem ao lado;</a:t>
            </a:r>
          </a:p>
          <a:p>
            <a:r>
              <a:rPr lang="pt-BR" dirty="0" smtClean="0"/>
              <a:t>O uso do </a:t>
            </a:r>
            <a:r>
              <a:rPr lang="pt-BR" dirty="0" err="1" smtClean="0"/>
              <a:t>autolayout</a:t>
            </a:r>
            <a:r>
              <a:rPr lang="pt-BR" dirty="0" smtClean="0"/>
              <a:t> é obrigatório;</a:t>
            </a:r>
          </a:p>
          <a:p>
            <a:r>
              <a:rPr lang="pt-BR" dirty="0" smtClean="0"/>
              <a:t>Não usar o componente </a:t>
            </a:r>
            <a:r>
              <a:rPr lang="pt-BR" dirty="0" err="1" smtClean="0"/>
              <a:t>StackView</a:t>
            </a:r>
            <a:r>
              <a:rPr lang="pt-BR" dirty="0" smtClean="0"/>
              <a:t>;</a:t>
            </a:r>
          </a:p>
          <a:p>
            <a:r>
              <a:rPr lang="pt-BR" dirty="0" smtClean="0"/>
              <a:t>As imagens (foto, ícones e </a:t>
            </a:r>
            <a:r>
              <a:rPr lang="pt-BR" dirty="0" err="1" smtClean="0"/>
              <a:t>etc</a:t>
            </a:r>
            <a:r>
              <a:rPr lang="pt-BR" dirty="0" smtClean="0"/>
              <a:t>) podem ser diferentes ou mesmo </a:t>
            </a:r>
            <a:r>
              <a:rPr lang="pt-BR" dirty="0" err="1" smtClean="0"/>
              <a:t>emojis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8967" t="23384" r="9388"/>
          <a:stretch/>
        </p:blipFill>
        <p:spPr>
          <a:xfrm>
            <a:off x="5933129" y="1931327"/>
            <a:ext cx="2512855" cy="41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80814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208</Words>
  <Application>Microsoft Macintosh PowerPoint</Application>
  <PresentationFormat>Apresentação na tela (4:3)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Gill Sans MT</vt:lpstr>
      <vt:lpstr>Arial</vt:lpstr>
      <vt:lpstr>Galeria</vt:lpstr>
      <vt:lpstr>Desenvolvimento para iOS – Apple 02</vt:lpstr>
      <vt:lpstr>Semana que vem é feriado!</vt:lpstr>
      <vt:lpstr>Exercício 01</vt:lpstr>
      <vt:lpstr>Exercício 02</vt:lpstr>
      <vt:lpstr>Exercício 03</vt:lpstr>
      <vt:lpstr>Aplicativo KNOOWL</vt:lpstr>
      <vt:lpstr>Desafio Opcional (vale 1 ponto na média final)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para iOS – Apple 02</dc:title>
  <dc:creator>Pedro Henrique</dc:creator>
  <cp:lastModifiedBy>Pedro Henrique</cp:lastModifiedBy>
  <cp:revision>5</cp:revision>
  <dcterms:created xsi:type="dcterms:W3CDTF">2016-10-26T12:38:49Z</dcterms:created>
  <dcterms:modified xsi:type="dcterms:W3CDTF">2016-10-26T13:05:22Z</dcterms:modified>
</cp:coreProperties>
</file>